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5" r:id="rId1"/>
    <p:sldMasterId id="2147483648" r:id="rId2"/>
    <p:sldMasterId id="2147483677" r:id="rId3"/>
  </p:sldMasterIdLst>
  <p:notesMasterIdLst>
    <p:notesMasterId r:id="rId40"/>
  </p:notesMasterIdLst>
  <p:handoutMasterIdLst>
    <p:handoutMasterId r:id="rId41"/>
  </p:handoutMasterIdLst>
  <p:sldIdLst>
    <p:sldId id="292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4" r:id="rId32"/>
    <p:sldId id="285" r:id="rId33"/>
    <p:sldId id="286" r:id="rId34"/>
    <p:sldId id="287" r:id="rId35"/>
    <p:sldId id="288" r:id="rId36"/>
    <p:sldId id="291" r:id="rId37"/>
    <p:sldId id="289" r:id="rId38"/>
    <p:sldId id="290" r:id="rId39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4E56CC2F-F0A7-432D-BF29-E816C76C5A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1E55DC00-3654-4F7D-97AD-120ACA04E9B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A26CE-0B0C-4521-938D-72300B930978}" type="datetimeFigureOut">
              <a:rPr lang="zh-TW" altLang="en-US" smtClean="0"/>
              <a:t>2026/4/22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B883A85-F23A-4F18-BBA7-1255215A65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B716E7C-1531-4286-8DC1-CA70F75AD7C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2B982-91A2-4432-9E85-22172F1D3E4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311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2026/4/22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6948581-80FF-47D1-97C7-09154F2E0F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21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22B98E5C-3748-4A6E-A8CF-62A36BB44B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CD2FEB8-09EF-4833-ABAA-47B7F09B1D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38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9756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134C59-A706-479A-BB16-426ADBAC041A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981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>
            <a:extLst>
              <a:ext uri="{FF2B5EF4-FFF2-40B4-BE49-F238E27FC236}">
                <a16:creationId xmlns:a16="http://schemas.microsoft.com/office/drawing/2014/main" id="{2582A9D8-7363-4D0E-9A81-B295A2493D7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7010" y="4181827"/>
            <a:ext cx="9942136" cy="1762812"/>
          </a:xfrm>
        </p:spPr>
        <p:txBody>
          <a:bodyPr anchor="ctr">
            <a:normAutofit/>
          </a:bodyPr>
          <a:lstStyle/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第一課 環島旅行</a:t>
            </a:r>
          </a:p>
        </p:txBody>
      </p:sp>
    </p:spTree>
    <p:extLst>
      <p:ext uri="{BB962C8B-B14F-4D97-AF65-F5344CB8AC3E}">
        <p14:creationId xmlns:p14="http://schemas.microsoft.com/office/powerpoint/2010/main" val="2335545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FD8ABC0E-CF04-4B10-9C83-3A673E096B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tourists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E270175-2D0F-480C-A2D9-476ED65F0C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觀光客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E37452D-45BA-47F0-8B6D-B9A3D32C1B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guānguāngkè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6191F7B-D8C1-48D5-9E6F-4FB906F3722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435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19B32F61-4537-4C1C-9AE3-A92B6B5826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trip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4B024ED-675F-43FE-942D-BBB4C487AE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趟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76935EF-19C7-4B47-8F36-36B7F40B59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tàng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62D7D5D-6CEE-48F9-BB4D-B81D953A28A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174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3883A89-53C7-4B28-B411-5B86D7171F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approximately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1A663C6-6E24-48A5-9D68-0B51FD2948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左右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DF3D1F5-9163-4AF7-9FF3-A4A3B77FC7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zuǒyòu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E0B102F-6B7A-4C86-8B6C-0F997DBE07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842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F41E1FA-995A-428E-97A8-4E6E401340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according to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C14C7B8-EE1F-4D60-AC3B-AF858CE864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按照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491EF127-F193-4B38-98DC-0766BADFF0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ànzhào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1E9F7D25-4FCF-4C3D-834C-29055CF7A7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01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F66893B6-0CD5-4A11-A8CC-C8B179D6318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route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37405C37-9828-4C27-9D4B-23D91F3CB1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路線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8954BB2-9788-40CA-BA51-A5FA1EE6A2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lùxiàn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591AA7B-7019-4B04-BA94-E3A3933DF28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887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0B029391-060B-4A40-8A24-9800E603F3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appreciate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6B9D71BB-261F-478F-AC0D-723593B5D5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欣賞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9448758-6E3B-4316-933D-421B67C93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xīnshǎng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A2B9BDB-64B2-4942-ABAE-FC43EC0C389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930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0DAE2F1-3B21-4B46-AB41-983961D63B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coastline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A739013-E9E8-40AA-8142-432F2B5CB1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海岸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57D951F-2771-4AD0-A7B2-62AD31647C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hǎi'àn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BADFF68-C3CA-4AC9-B3CF-C7A5C9CDF87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937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F7B602D-B999-4118-B80F-8D9E13CAAD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attract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5C5AFB8-A957-498C-8DE0-02AE3206BA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吸引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8BE6B7C9-AA7D-49CC-A6CF-B1EF60DC41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xīyǐn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F985893-16F2-4251-9DC4-817B51D3D51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081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0F298E3-968A-4981-B8B7-BC5364BD84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unique rock formations</a:t>
            </a:r>
            <a:endParaRPr lang="zh-TW" altLang="en-US" dirty="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4F35107-1837-419D-9F4D-F38752098C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qíyán</a:t>
            </a:r>
            <a:r>
              <a:rPr lang="zh-TW" altLang="en-US" dirty="0"/>
              <a:t> </a:t>
            </a:r>
            <a:r>
              <a:rPr lang="en-US" altLang="zh-TW" dirty="0" err="1"/>
              <a:t>guàishí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2E53B0A-8C58-4F56-A8CE-FA2959C3625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09DC865-96BB-4E2E-9A66-DCDFA94147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奇岩怪石</a:t>
            </a:r>
          </a:p>
        </p:txBody>
      </p:sp>
    </p:spTree>
    <p:extLst>
      <p:ext uri="{BB962C8B-B14F-4D97-AF65-F5344CB8AC3E}">
        <p14:creationId xmlns:p14="http://schemas.microsoft.com/office/powerpoint/2010/main" val="3868832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6D0DC3D-1419-46CE-B668-1A3FC97107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indigenous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95A7AAD-62D5-43A9-8F06-0E5F28D8DF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原住民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17A39D4-383D-4E0E-BEAC-977C391575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yuánzhùmín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43985A32-CDEE-4B47-8FF4-FD7A049E45A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561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around-the-island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環島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huándǎo</a:t>
            </a:r>
            <a:endParaRPr lang="zh-TW" altLang="en-US" dirty="0"/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BBA6D9DE-0D18-4FBC-BC27-B4B7F62A6F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1F70736-364B-43B5-9116-ACEC73C850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popular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7FFF480-30EE-4358-AF15-12E7F3E484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受歡迎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4925526-32AC-47BF-8599-E091C691DE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shòu</a:t>
            </a:r>
            <a:r>
              <a:rPr lang="en-US" altLang="zh-TW" dirty="0"/>
              <a:t> </a:t>
            </a:r>
            <a:r>
              <a:rPr lang="en-US" altLang="zh-TW" dirty="0" err="1"/>
              <a:t>huānyíng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E84C7450-D20E-4C53-B2B4-B2514D0F4D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357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A365C88-000D-47CA-AB36-15DD2E4C6A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sand beach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FD91614-4D2C-4CAE-91CE-6BA2F9FEAC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沙灘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D380EC8-40DC-46FA-9285-739EE1165F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shātān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0E1AA30C-E794-4655-A5E1-BCC5F0DC33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404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8FDC26C-6F68-49AC-A9BE-C27E95220D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do sunbathing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472E017-1EC6-4C94-A74C-E7012825F8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曬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335E0CD-DACA-4042-A25F-183AFBC792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shài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D49DD8C-1A04-4870-9B33-BF63186B89B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1873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D29FD0D-BEA1-4433-9038-63E43AF00E6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relax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5A3F9BB-106F-45EB-92AF-C4297DE53B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放鬆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D98856A-BC18-4004-A731-9769DF73BF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fàngsōng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59184EC7-7F03-47ED-9FA8-41853993530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536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E6403CD-7D60-435E-B4A8-DD89DBA5F7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local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F22DC32-BCAB-4338-88A5-E455A6C20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當地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38A03B0E-BAAF-4C46-BD27-6C7DE58DA7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dāngdì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9F60068-0D8B-4BA0-BB5B-A10DF672CCA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6830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FBAE03E-95FD-4E92-B73C-A30597147D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miss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A19B91B-9230-49A3-9A98-AA69BC30F0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錯過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6A1E298-7792-416A-958F-1BB8F97F4E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cuòguò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33582B52-B3E7-4E2A-A3ED-F419BA69CB7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5363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656C1BC-14B4-4449-9297-F0B73B0335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well-known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F488E55D-3B9A-4063-B4E7-DA8B2382A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知名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5CDCAA2E-977C-4150-B289-DCDE736CF8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zhīmíng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DB57BF2-AB95-4643-AB24-BCEBD0E2FD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5160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06E9E87-7928-4FA0-87A9-90EDA34F5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(spot of) attraction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2EE038CC-8CE1-4B51-9E30-D5DEAADAFE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景點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DBCD3C2-B48A-4B02-90D7-E67D0A3798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jǐngdiǎn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E19107A-E8B4-4AD6-935D-54F897C989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25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32417F4-8A26-4146-A8BE-52CE4BF1CA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night view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D840F22-6AAD-45F8-9503-718417CF69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夜景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7B6FB903-83A5-40A0-BDD6-46F32308DB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yèjǐng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290550A-794C-4C54-8E86-DD3BBA8554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2296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6564E3F-E40F-4E30-8B86-942358CAE4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way, manner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47663AA2-877C-46B2-891D-0F8CA87A95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方式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998B2DB-1F9D-492A-8395-DF506E9C32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fāngshì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5F7FEF40-0E54-472A-94E0-A5CE47D0ECB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854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DC782D07-65EC-4F2B-B7CD-7B22A4C215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nature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3EA85957-2507-42C7-9241-0EA81F7287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自然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65A18F56-E422-4292-BB33-074360BE1D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zìrán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D18418-5258-4C9C-B264-43C2E458D0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63997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B41735-CD9E-4497-9327-D1BA13E74F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周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7668BF3-761E-4D4A-B1AB-92B19D8B0F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zhōu</a:t>
            </a:r>
            <a:endParaRPr lang="zh-TW" altLang="en-US" dirty="0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DF4A729-91C5-415A-97F2-46EE39EE21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circle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38138B3-2B05-4284-8023-1C35E2D2FB2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1839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Hualien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花蓮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Huālián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382E83A-833D-4663-A67F-34A12967200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99DAFB7F-82A7-4D98-ACEB-80C872AB3A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 err="1"/>
              <a:t>Kenting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F1B9664D-B38F-4CF0-8CC8-751AA74E22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墾丁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04780B86-CF50-42DA-B26A-6791358FCB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Kěndīng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F5D9EC1-5380-4227-B9AF-8DB103A9DEA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2482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BD7732-B087-4B98-ABA8-86FB17850A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Kaohsiung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8BC3BD0-F33F-4E11-B53B-2BF7335ECC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高雄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7E89D71-42AA-41B6-BA28-5CCC7067FD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Gāoxióng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811D7C7A-125B-4F0D-87CF-A8C8833457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9787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7AFEDF3-3A31-49D4-9EE9-D3E070F024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National Palace Museum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65B7C1C-3F17-40D9-9899-6E10BB1B1E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故宮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11FA34F-B0AD-4205-A7A2-FB4C513C77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Gùgōng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F6A8483-CDDD-4487-8740-31194AEBF0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3498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9EB114B-838C-43EC-9CB4-E647E9208B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 err="1"/>
              <a:t>Maokong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8BA391B-802C-4090-BAD4-11EE80F50A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貓空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B96C095-9E7A-4080-89BA-6C648D6AD3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Māokōng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FB3062EA-9F38-4C7E-BD4E-8CEEDF44FF8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588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5C5A4CF-5C3F-4B27-98F6-202B5BC196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 err="1"/>
              <a:t>Xiangshan</a:t>
            </a:r>
            <a:r>
              <a:rPr lang="en-US" altLang="zh-TW" dirty="0"/>
              <a:t> (Elephant Mountain)</a:t>
            </a:r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EC23B61-BBA2-4D3D-A09B-2FF2B48C9F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象山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0D9D7A7-5DBE-4463-B37F-4510BC19DD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Xiàngshān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53B23ED8-786A-49F3-8F1A-4755E3D524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80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B3DCDEFD-9287-4EBB-B873-C8CED6C457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diverse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7E85597-24C2-4CA6-8908-EA4BD37D53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多元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55172EF-4DAC-4D5E-946C-3497189FB0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duōyuán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7F50849B-6E64-4994-9913-7120F13782C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1-3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7072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DA550F7-6F93-4E74-B521-F234095114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area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D5A508C-E4F2-44B2-A20D-D6CB9CFEC0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面積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A0C980AD-7E35-4BE2-A0B9-2963A0CAFD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miànjī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4C6B006-23C0-44A2-9075-A5255CCC12E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1-4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22396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2BC6100-1AD3-4E1E-B375-07A6735F85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arrange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85CA78B-BCCB-4D5F-892D-A2CA1AC5C1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安排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FA470D3-1765-4A45-A2A6-6B6106660A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ānpái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E6BC2998-B226-4EFA-9DC1-1F660AE16CD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1-5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2607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54ACF87B-6BD0-40D9-9D50-ED2F86E416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motorcycle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CCCF7C2-3C1A-46D5-82F3-3281A4E677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機車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CEE5852-6AEC-455A-BE15-F20AC3F6C4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jīchē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B99FC6A-38C4-4BA3-BBAC-C201E209174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1-6</a:t>
            </a:r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6182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805F9F27-BFA3-49A5-B584-AFF0266D59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means, tools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50F5F76-006C-492E-A5F2-A0001AEDBF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工具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AB50F7A-28C2-49C9-9C89-8C3D94435D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gōngjù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939E9E1C-6D5E-464C-9D77-E9AB5A0D0F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330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231C1E94-0DFC-413B-B98E-200F9C40FA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choice</a:t>
            </a:r>
            <a:endParaRPr lang="zh-TW" altLang="en-US" dirty="0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B0208D8-6B73-4B71-8864-8488A023CF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選擇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771000C-EB3E-42BE-A0A6-349BC6B03C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xuǎnzé</a:t>
            </a:r>
            <a:endParaRPr lang="zh-TW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B88545F1-16E6-4816-9ADD-40570FAA3D5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321770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生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其他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</TotalTime>
  <Words>227</Words>
  <Application>Microsoft Office PowerPoint</Application>
  <PresentationFormat>寬螢幕</PresentationFormat>
  <Paragraphs>176</Paragraphs>
  <Slides>36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36</vt:i4>
      </vt:variant>
    </vt:vector>
  </HeadingPairs>
  <TitlesOfParts>
    <vt:vector size="45" baseType="lpstr">
      <vt:lpstr>微軟正黑體</vt:lpstr>
      <vt:lpstr>標楷體</vt:lpstr>
      <vt:lpstr>Arial</vt:lpstr>
      <vt:lpstr>Calibri</vt:lpstr>
      <vt:lpstr>Calibri Light</vt:lpstr>
      <vt:lpstr>Times New Roman</vt:lpstr>
      <vt:lpstr>封面</vt:lpstr>
      <vt:lpstr>生詞</vt:lpstr>
      <vt:lpstr>其他</vt:lpstr>
      <vt:lpstr>第一課 環島旅行</vt:lpstr>
      <vt:lpstr>環島</vt:lpstr>
      <vt:lpstr>自然</vt:lpstr>
      <vt:lpstr>多元</vt:lpstr>
      <vt:lpstr>面積</vt:lpstr>
      <vt:lpstr>安排</vt:lpstr>
      <vt:lpstr>機車</vt:lpstr>
      <vt:lpstr>工具</vt:lpstr>
      <vt:lpstr>選擇</vt:lpstr>
      <vt:lpstr>觀光客</vt:lpstr>
      <vt:lpstr>趟</vt:lpstr>
      <vt:lpstr>左右</vt:lpstr>
      <vt:lpstr>按照</vt:lpstr>
      <vt:lpstr>路線</vt:lpstr>
      <vt:lpstr>欣賞</vt:lpstr>
      <vt:lpstr>海岸</vt:lpstr>
      <vt:lpstr>吸引</vt:lpstr>
      <vt:lpstr>奇岩怪石</vt:lpstr>
      <vt:lpstr>原住民</vt:lpstr>
      <vt:lpstr>受歡迎</vt:lpstr>
      <vt:lpstr>沙灘</vt:lpstr>
      <vt:lpstr>曬</vt:lpstr>
      <vt:lpstr>放鬆</vt:lpstr>
      <vt:lpstr>當地</vt:lpstr>
      <vt:lpstr>錯過</vt:lpstr>
      <vt:lpstr>知名</vt:lpstr>
      <vt:lpstr>景點</vt:lpstr>
      <vt:lpstr>夜景</vt:lpstr>
      <vt:lpstr>方式</vt:lpstr>
      <vt:lpstr>周</vt:lpstr>
      <vt:lpstr>花蓮</vt:lpstr>
      <vt:lpstr>墾丁</vt:lpstr>
      <vt:lpstr>高雄</vt:lpstr>
      <vt:lpstr>故宮</vt:lpstr>
      <vt:lpstr>貓空</vt:lpstr>
      <vt:lpstr>象山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31</cp:revision>
  <dcterms:created xsi:type="dcterms:W3CDTF">2024-07-26T00:45:44Z</dcterms:created>
  <dcterms:modified xsi:type="dcterms:W3CDTF">2026-04-22T06:41:47Z</dcterms:modified>
</cp:coreProperties>
</file>